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56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82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25220-E1F5-CF48-AF69-EAFA92FF5D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82B39B-1E7E-E143-A2BD-DE16A7DFF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857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02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96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31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8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2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93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274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62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01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30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043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548D3-46FD-CE41-81F1-E7521930454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52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5"/>
          <p:cNvSpPr txBox="1">
            <a:spLocks noChangeArrowheads="1"/>
          </p:cNvSpPr>
          <p:nvPr/>
        </p:nvSpPr>
        <p:spPr bwMode="auto">
          <a:xfrm>
            <a:off x="2510099" y="1690179"/>
            <a:ext cx="4090483" cy="372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s-CL" sz="2400" dirty="0" smtClean="0">
                <a:solidFill>
                  <a:srgbClr val="FF0000"/>
                </a:solidFill>
                <a:latin typeface="Trebuchet MS" pitchFamily="34" charset="0"/>
              </a:rPr>
              <a:t>R</a:t>
            </a:r>
            <a:r>
              <a:rPr lang="es-CL" sz="2400" dirty="0" smtClean="0">
                <a:solidFill>
                  <a:srgbClr val="3366FF"/>
                </a:solidFill>
                <a:latin typeface="Trebuchet MS" pitchFamily="34" charset="0"/>
              </a:rPr>
              <a:t>e</a:t>
            </a:r>
            <a:r>
              <a:rPr lang="es-CL" sz="2400" dirty="0" smtClean="0">
                <a:solidFill>
                  <a:srgbClr val="FFFF00"/>
                </a:solidFill>
                <a:latin typeface="Trebuchet MS" pitchFamily="34" charset="0"/>
              </a:rPr>
              <a:t>c</a:t>
            </a:r>
            <a:r>
              <a:rPr lang="es-CL" sz="2400" dirty="0" smtClean="0">
                <a:solidFill>
                  <a:srgbClr val="00FF00"/>
                </a:solidFill>
                <a:latin typeface="Trebuchet MS" pitchFamily="34" charset="0"/>
              </a:rPr>
              <a:t>o</a:t>
            </a:r>
            <a:r>
              <a:rPr lang="es-CL" sz="2400" dirty="0" smtClean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dirty="0" smtClean="0">
                <a:solidFill>
                  <a:srgbClr val="FF6600"/>
                </a:solidFill>
                <a:latin typeface="Trebuchet MS" pitchFamily="34" charset="0"/>
              </a:rPr>
              <a:t>o</a:t>
            </a:r>
            <a:r>
              <a:rPr lang="es-CL" sz="2400" dirty="0" smtClean="0">
                <a:solidFill>
                  <a:srgbClr val="FF0000"/>
                </a:solidFill>
                <a:latin typeface="Trebuchet MS" pitchFamily="34" charset="0"/>
              </a:rPr>
              <a:t>c</a:t>
            </a:r>
            <a:r>
              <a:rPr lang="es-CL" sz="2400" dirty="0" smtClean="0">
                <a:solidFill>
                  <a:srgbClr val="3366FF"/>
                </a:solidFill>
                <a:latin typeface="Trebuchet MS" pitchFamily="34" charset="0"/>
              </a:rPr>
              <a:t>i</a:t>
            </a:r>
            <a:r>
              <a:rPr lang="es-CL" sz="2400" dirty="0" smtClean="0">
                <a:solidFill>
                  <a:schemeClr val="bg1"/>
                </a:solidFill>
                <a:latin typeface="Trebuchet MS" pitchFamily="34" charset="0"/>
              </a:rPr>
              <a:t>m</a:t>
            </a:r>
            <a:r>
              <a:rPr lang="es-CL" sz="2400" dirty="0" smtClean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dirty="0" smtClean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 smtClean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dirty="0" smtClean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 smtClean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dirty="0" smtClean="0">
                <a:solidFill>
                  <a:srgbClr val="3333CC"/>
                </a:solidFill>
                <a:latin typeface="Trebuchet MS" pitchFamily="34" charset="0"/>
              </a:rPr>
              <a:t> </a:t>
            </a:r>
            <a:r>
              <a:rPr lang="es-CL" sz="2400" dirty="0" smtClean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dirty="0" smtClean="0">
                <a:solidFill>
                  <a:srgbClr val="FFFF00"/>
                </a:solidFill>
                <a:latin typeface="Trebuchet MS" pitchFamily="34" charset="0"/>
              </a:rPr>
              <a:t>e </a:t>
            </a:r>
            <a:r>
              <a:rPr lang="es-CL" sz="2400" dirty="0" smtClean="0">
                <a:solidFill>
                  <a:srgbClr val="00FF00"/>
                </a:solidFill>
                <a:latin typeface="Trebuchet MS" pitchFamily="34" charset="0"/>
              </a:rPr>
              <a:t>P</a:t>
            </a:r>
            <a:r>
              <a:rPr lang="es-CL" sz="2400" dirty="0" smtClean="0">
                <a:solidFill>
                  <a:schemeClr val="bg1"/>
                </a:solidFill>
                <a:latin typeface="Trebuchet MS" pitchFamily="34" charset="0"/>
              </a:rPr>
              <a:t>a</a:t>
            </a:r>
            <a:r>
              <a:rPr lang="es-CL" sz="2400" dirty="0" smtClean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 smtClean="0">
                <a:solidFill>
                  <a:srgbClr val="FF0000"/>
                </a:solidFill>
                <a:latin typeface="Trebuchet MS" pitchFamily="34" charset="0"/>
              </a:rPr>
              <a:t>r</a:t>
            </a:r>
            <a:r>
              <a:rPr lang="es-CL" sz="2400" dirty="0" smtClean="0">
                <a:solidFill>
                  <a:srgbClr val="3366FF"/>
                </a:solidFill>
                <a:latin typeface="Trebuchet MS" pitchFamily="34" charset="0"/>
              </a:rPr>
              <a:t>o</a:t>
            </a:r>
            <a:r>
              <a:rPr lang="es-CL" sz="2400" dirty="0" smtClean="0">
                <a:solidFill>
                  <a:srgbClr val="FFFF00"/>
                </a:solidFill>
                <a:latin typeface="Trebuchet MS" pitchFamily="34" charset="0"/>
              </a:rPr>
              <a:t>n</a:t>
            </a:r>
            <a:r>
              <a:rPr lang="es-CL" sz="2400" dirty="0" smtClean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 smtClean="0">
                <a:solidFill>
                  <a:schemeClr val="bg1"/>
                </a:solidFill>
                <a:latin typeface="Trebuchet MS" pitchFamily="34" charset="0"/>
              </a:rPr>
              <a:t>s</a:t>
            </a:r>
            <a:endParaRPr lang="es-CL" sz="2400" dirty="0" smtClean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  <a:endParaRPr lang="es-CL" sz="2400" dirty="0">
              <a:solidFill>
                <a:schemeClr val="bg2">
                  <a:lumMod val="60000"/>
                  <a:lumOff val="40000"/>
                </a:schemeClr>
              </a:solidFill>
              <a:latin typeface="Trebuchet MS" pitchFamily="34" charset="0"/>
            </a:endParaRPr>
          </a:p>
          <a:p>
            <a:pPr algn="ctr"/>
            <a:endParaRPr lang="es-CL" sz="2400" dirty="0" smtClean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200" dirty="0" smtClean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Departmento de Ciencia de la Computación</a:t>
            </a:r>
            <a:endParaRPr lang="es-CL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200" dirty="0" smtClean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200" dirty="0" smtClean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de Chile</a:t>
            </a:r>
            <a:endParaRPr lang="es-CL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200" smtClean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Semestre </a:t>
            </a:r>
            <a:r>
              <a:rPr lang="es-CL" sz="1200" smtClean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2018-1</a:t>
            </a:r>
            <a:endParaRPr lang="en-US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99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0665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53065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18618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05465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08392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" y="3031066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dirty="0" smtClean="0">
                <a:solidFill>
                  <a:srgbClr val="FFFFFF"/>
                </a:solidFill>
                <a:latin typeface="Trebuchet MS"/>
                <a:cs typeface="Trebuchet MS"/>
              </a:rPr>
              <a:t>Chihuahua or Muffin</a:t>
            </a:r>
          </a:p>
          <a:p>
            <a:pPr algn="ctr"/>
            <a:endParaRPr lang="es-CL" sz="1000" dirty="0" smtClean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algn="ctr"/>
            <a:r>
              <a:rPr lang="es-CL" sz="1000" dirty="0" smtClean="0">
                <a:solidFill>
                  <a:srgbClr val="FFFFFF"/>
                </a:solidFill>
                <a:latin typeface="Trebuchet MS"/>
                <a:cs typeface="Trebuchet MS"/>
              </a:rPr>
              <a:t>[ </a:t>
            </a:r>
            <a:r>
              <a:rPr lang="es-CL" sz="1000" smtClean="0">
                <a:solidFill>
                  <a:srgbClr val="FFFFFF"/>
                </a:solidFill>
                <a:latin typeface="Trebuchet MS"/>
                <a:cs typeface="Trebuchet MS"/>
              </a:rPr>
              <a:t>Capítulo 1 </a:t>
            </a:r>
            <a:r>
              <a:rPr lang="es-CL" sz="1000" dirty="0" smtClean="0">
                <a:solidFill>
                  <a:srgbClr val="FFFFFF"/>
                </a:solidFill>
                <a:latin typeface="Trebuchet MS"/>
                <a:cs typeface="Trebuchet MS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528785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3-17 at 11.16.4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0"/>
            <a:ext cx="61985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671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10.2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0"/>
            <a:ext cx="6213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10.0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0"/>
            <a:ext cx="62252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09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0"/>
            <a:ext cx="62262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08.5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100" y="0"/>
            <a:ext cx="62669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08.4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200" y="0"/>
            <a:ext cx="6429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4147" y="3423822"/>
            <a:ext cx="8336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[ FUENTE ] 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http://</a:t>
            </a:r>
            <a:r>
              <a:rPr lang="en-US" dirty="0" err="1" smtClean="0"/>
              <a:t>www.mymodernmet.com</a:t>
            </a:r>
            <a:r>
              <a:rPr lang="en-US" dirty="0" smtClean="0"/>
              <a:t>/profiles/blogs/</a:t>
            </a:r>
            <a:r>
              <a:rPr lang="en-US" dirty="0" err="1" smtClean="0"/>
              <a:t>karen</a:t>
            </a:r>
            <a:r>
              <a:rPr lang="en-US" dirty="0" smtClean="0"/>
              <a:t>-</a:t>
            </a:r>
            <a:r>
              <a:rPr lang="en-US" dirty="0" err="1" smtClean="0"/>
              <a:t>zack</a:t>
            </a:r>
            <a:r>
              <a:rPr lang="en-US" dirty="0" smtClean="0"/>
              <a:t>-animals-that-look-like-food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943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35</Words>
  <Application>Microsoft Macintosh PowerPoint</Application>
  <PresentationFormat>On-screen Show (4:3)</PresentationFormat>
  <Paragraphs>20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Domingo Mery</dc:creator>
  <cp:lastModifiedBy>Domingo Mery</cp:lastModifiedBy>
  <cp:revision>4</cp:revision>
  <dcterms:created xsi:type="dcterms:W3CDTF">2016-03-17T14:17:05Z</dcterms:created>
  <dcterms:modified xsi:type="dcterms:W3CDTF">2018-03-07T23:34:30Z</dcterms:modified>
</cp:coreProperties>
</file>

<file path=docProps/thumbnail.jpeg>
</file>